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B592D-7B0C-E061-3074-66202CC6E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5F83E8-F4D8-F697-0457-783C7CEBD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2DB038-FB69-CFCD-886B-C1EFA7E7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6B3F8-CC6A-210D-A59B-F6F28339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DE6F22-1CE4-4933-055E-A9FCA206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699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59625-249B-C2A7-4860-AAEACEDC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C73E0E-8F42-EBE6-C046-AC155777D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FBFC9-90D4-5FD9-6FB9-D1353560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BAEAD3-61DB-973F-077E-8251215B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2EBB1F-47F2-B0C8-1FCE-6928F35EC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94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D61283-AF45-F1A5-14FE-2A826ED9E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461BF5-881E-3DC8-543F-228FE2B55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B36D01-BDD2-F99A-048F-C2954AFDF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AFEA80-07D5-6A08-3CF4-80212559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5013F-CA85-D072-6295-3C46924B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025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285849-4704-3A61-4037-AD94FF1A5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0E105C-E667-97DE-506D-7CF40C5CE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C71B6A-72F1-5E0F-9BB1-3461971C2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54CD0F-92AB-DFA6-BBA2-F604FCB77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8CEBC2-6E31-2F0A-4F46-3B840224F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965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5CFF48-5BB5-19F2-B6A2-5E6837B7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A6C01F-5988-653E-6337-2204DB4D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BFA583-364F-2E90-CF09-3D578C1D5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BF63D8-3F33-A302-D327-F8EE94FBA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E94227-3B0B-ED62-ADFB-FF2CB3FA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15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0F356-6906-7539-036A-44C230C7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CB18DA-63D3-25A0-F9A0-858FD2545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F7AFD6-5309-C89E-388D-AF696746E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B4C8F1-DAAB-CF57-4A0A-8C8C794E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B444A7-EE09-CA11-AF0E-D7FE2EA6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CCD82C-778A-83AB-D4D9-BB3FDE63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509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826A9-9D05-45E6-832C-CBC567B1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B21A2D-4C53-0605-7DBC-946DD557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5590A4-C271-EA87-4C53-6D21B2A8F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38C630-2AAA-7D12-2DA1-AE77B8DE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3A2A377-6344-2D54-E95D-131BE6A43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424F1F-39D5-1545-1901-947AA13E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A51AE26-EC48-1FC4-4997-E432B0CA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893749-4A00-A45F-324C-5C5F99D74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531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C84608-7420-BD5E-68DC-74FB92B2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29A6F9-3ED8-27A2-A294-19915D40E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5C53AE-6F86-0E9B-0355-51540157E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5CE8F04-36E0-FA5F-16BF-5799ECEE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22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CB1ADD-34B0-4721-1020-312D7D018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582823-A6BB-BF1B-77A5-3278B60B0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9EDCBF4-6093-E24D-E92E-016A2996D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90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118489-36B7-1853-B67A-240C91E9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992C94-94CB-9403-98A0-24AFE212C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871C73-E60C-1987-E869-0C3B5FB84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2509B9-6191-65A4-5547-72BDDE885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72EF113-6058-BBC3-98A7-2039A7F98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D3289F-2F18-97B0-6CF0-B21381DB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321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ED644-610E-D622-EFC4-90802BBB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FA5606-FD2D-EE1E-23FC-02C00594E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E2C3CA-DAB5-0D0B-5500-F77B9AE9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4F68FAD-3CB3-5988-190D-CC99CAD6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3F7718-3119-E0C2-97DD-D69B1CBBD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A8508B-531D-954B-4F40-36C438CC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2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05C5C30-04E5-CB9C-6E16-8D5A5CAD6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425DF-C789-7C71-3CF1-BD11E0DDE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8B6EAE-8948-92E4-C0D1-D44294000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CF0B12-AEB2-4032-9202-38DCA2B7D58F}" type="datetimeFigureOut">
              <a:rPr lang="es-CO" smtClean="0"/>
              <a:t>27/01/2026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DDE07A-BF98-1E78-9EB7-BBD5703BA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72F8B8-E249-B38A-A625-18F0178F8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96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ANCRISTOBALSURTECNOLOGIA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FFB6E4-5DE7-D1AA-1250-DD5914EC31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ELECTRONICA DIGITAL	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EC582C0-E966-4EBF-59A2-BAB08096A9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42635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458AFB-563C-75D8-3DBF-BFAFA1D1F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 TENER EN CUENTA…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C0329D-1690-677A-2460-2FF80ADC0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/>
              <a:t>CUADERNO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INGENIEROVIZCAINO.COM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>
                <a:hlinkClick r:id="rId2"/>
              </a:rPr>
              <a:t>SANCRISTOBALSURTECNOLOGIA@GMAIL.COM</a:t>
            </a:r>
            <a:endParaRPr lang="es-ES" dirty="0"/>
          </a:p>
          <a:p>
            <a:pPr marL="514350" indent="-514350">
              <a:buFont typeface="+mj-lt"/>
              <a:buAutoNum type="arabicPeriod"/>
            </a:pPr>
            <a:endParaRPr lang="es-ES" dirty="0"/>
          </a:p>
          <a:p>
            <a:pPr marL="0" indent="0">
              <a:buNone/>
            </a:pPr>
            <a:r>
              <a:rPr lang="es-ES" dirty="0"/>
              <a:t>CLASES ELECTRONICA DIGITAL</a:t>
            </a:r>
          </a:p>
          <a:p>
            <a:r>
              <a:rPr lang="es-ES" dirty="0"/>
              <a:t>MARTES 7.15 – 8.10</a:t>
            </a:r>
          </a:p>
          <a:p>
            <a:r>
              <a:rPr lang="es-ES" dirty="0"/>
              <a:t>VIERNES 10.20 – 12.10 (306)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306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1CED3-642D-2EF3-7237-02EEFCB1A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NOTAS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AE71AD-AE5F-EAEC-B217-B22715E55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/>
              <a:t>10% AUTOEVALUACION (RUBRICA)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30% APRENDIZAJES PARA LA VIDA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60%</a:t>
            </a:r>
          </a:p>
          <a:p>
            <a:pPr marL="1428750" lvl="2" indent="-514350">
              <a:buFont typeface="+mj-lt"/>
              <a:buAutoNum type="arabicPeriod"/>
            </a:pPr>
            <a:r>
              <a:rPr lang="es-CO" dirty="0"/>
              <a:t>SELLOS</a:t>
            </a:r>
          </a:p>
          <a:p>
            <a:pPr marL="1428750" lvl="2" indent="-514350">
              <a:buFont typeface="+mj-lt"/>
              <a:buAutoNum type="arabicPeriod"/>
            </a:pPr>
            <a:r>
              <a:rPr lang="es-CO" dirty="0"/>
              <a:t>PROYECTOS</a:t>
            </a:r>
          </a:p>
          <a:p>
            <a:pPr marL="1428750" lvl="2" indent="-514350">
              <a:buFont typeface="+mj-lt"/>
              <a:buAutoNum type="arabicPeriod"/>
            </a:pPr>
            <a:r>
              <a:rPr lang="es-CO" dirty="0"/>
              <a:t>TAREAS</a:t>
            </a:r>
          </a:p>
          <a:p>
            <a:pPr marL="1428750" lvl="2" indent="-514350">
              <a:buFont typeface="+mj-lt"/>
              <a:buAutoNum type="arabicPeriod"/>
            </a:pPr>
            <a:r>
              <a:rPr lang="es-CO" dirty="0"/>
              <a:t>E.T.C (TODO LO QUE SE HAGA EN CLASE)</a:t>
            </a:r>
          </a:p>
        </p:txBody>
      </p:sp>
    </p:spTree>
    <p:extLst>
      <p:ext uri="{BB962C8B-B14F-4D97-AF65-F5344CB8AC3E}">
        <p14:creationId xmlns:p14="http://schemas.microsoft.com/office/powerpoint/2010/main" val="11297724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69</Words>
  <Application>Microsoft Office PowerPoint</Application>
  <PresentationFormat>Panorámica</PresentationFormat>
  <Paragraphs>18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ELECTRONICA DIGITAL </vt:lpstr>
      <vt:lpstr>A TENER EN CUENTA…</vt:lpstr>
      <vt:lpstr>NOTAS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2026-01-27T11:28:00Z</dcterms:created>
  <dcterms:modified xsi:type="dcterms:W3CDTF">2026-01-27T13:09:33Z</dcterms:modified>
</cp:coreProperties>
</file>